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256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766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23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104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227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248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024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278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197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037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557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56A7-43E4-4C1E-AC23-185CB761908B}" type="datetimeFigureOut">
              <a:rPr lang="lt-LT" smtClean="0"/>
              <a:t>2017-09-28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AA674-F921-4F4D-8A62-5A88A480E7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125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645" y="837126"/>
            <a:ext cx="868699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TIKĖJIMO PĖDSAKAIS</a:t>
            </a:r>
          </a:p>
          <a:p>
            <a:r>
              <a:rPr lang="lt-L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Kaip užimamos tvirtovės?</a:t>
            </a:r>
            <a:endParaRPr lang="lt-L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3975278" y="4805847"/>
            <a:ext cx="76242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</a:t>
            </a:r>
            <a:r>
              <a:rPr lang="lt-L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buvo </a:t>
            </a:r>
            <a:r>
              <a:rPr lang="lt-L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sugriauti Jericho mūrai </a:t>
            </a:r>
            <a:r>
              <a:rPr lang="lt-L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 septynių dienų žygiavimo aplinkui</a:t>
            </a:r>
          </a:p>
          <a:p>
            <a:pPr algn="ctr"/>
            <a:r>
              <a:rPr lang="lt-L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30). </a:t>
            </a:r>
            <a:endParaRPr lang="lt-LT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9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245" y="218941"/>
            <a:ext cx="8402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TIKĖJIMAS REMIASI DIEVO JĖGA.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420708" y="942185"/>
            <a:ext cx="1142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buvo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sugriauti Jericho mūrai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 septynių dienų žygiavimo aplinkui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30).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433589" y="1798527"/>
            <a:ext cx="11144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Tuo tarpu Jerichas buvo aklinai užsidaręs dėl izraelitų; niekas neišeidavo ir neįeidavo. 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Viešpats tarė </a:t>
            </a:r>
            <a:r>
              <a:rPr lang="lt-LT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Jozuei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„Žiūrėk, Aš atidaviau į tavo rankas Jerichą,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 karalių ir stiprius karo vyrus“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Joz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6, 1-2).</a:t>
            </a:r>
            <a:r>
              <a:rPr lang="lt-LT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59346" y="3186275"/>
            <a:ext cx="10436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Atsimink, ką įsakiau, – būk stiprus ir drąsus, nenusigąsk ir nebijok!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Aš, Viešpats, tavo Dievas, būsiu su tavimi, </a:t>
            </a:r>
            <a:r>
              <a:rPr lang="lt-LT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 tik tu eisi“ (</a:t>
            </a:r>
            <a:r>
              <a:rPr lang="lt-LT" sz="24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Joz</a:t>
            </a:r>
            <a:r>
              <a:rPr lang="lt-LT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9). 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536619" y="5900551"/>
            <a:ext cx="10139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ad ir jūsų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tikėjimas remtųsi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 žmogiška išmintimi, bet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Dievo jėga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2, 5).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505880" y="4223129"/>
            <a:ext cx="9874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Pavesk Viešpačiui savo kelią,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pasitikėk Juo, ir Jis veiks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Ps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37, 5).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613893" y="48444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t-LT" dirty="0"/>
          </a:p>
        </p:txBody>
      </p:sp>
      <p:sp>
        <p:nvSpPr>
          <p:cNvPr id="10" name="Stačiakampis 9"/>
          <p:cNvSpPr/>
          <p:nvPr/>
        </p:nvSpPr>
        <p:spPr>
          <a:xfrm>
            <a:off x="523740" y="4870240"/>
            <a:ext cx="10333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 kokia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beribė Jo jėgos didybė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mums,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kurie tikime,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veikiant jo galingai jėgai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Ef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19).</a:t>
            </a:r>
            <a:r>
              <a:rPr lang="lt-LT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6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244" y="257577"/>
            <a:ext cx="8134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TIKĖJIMAS VEIKIA DIEVO BŪDU.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407830" y="942185"/>
            <a:ext cx="1142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buvo sugriauti Jericho mūrai po septynių dienų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žygiavimo aplinkui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30).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420710" y="1872631"/>
            <a:ext cx="11260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85102" y="1881930"/>
            <a:ext cx="11324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Viešpats tarė </a:t>
            </a:r>
            <a:r>
              <a:rPr lang="lt-LT" sz="24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Jozuei</a:t>
            </a:r>
            <a:r>
              <a:rPr lang="lt-LT" sz="24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„Žiūrėk, Aš atidaviau į tavo rankas Jerichą, jo karalių ir stiprius karo vyrus. Visi kariai turi </a:t>
            </a:r>
            <a:r>
              <a:rPr lang="lt-LT" sz="2400" b="1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apeiti aplink miestą kas dieną po vieną kartą. </a:t>
            </a:r>
            <a:r>
              <a:rPr lang="lt-LT" sz="24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Taip darykite </a:t>
            </a:r>
            <a:r>
              <a:rPr lang="lt-LT" sz="2400" b="1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šešias dienas.</a:t>
            </a:r>
            <a:r>
              <a:rPr lang="lt-LT" sz="24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Septyni kunigai turi nešti skrynios priekyje septynis avino rago trimitus. </a:t>
            </a:r>
            <a:r>
              <a:rPr lang="lt-LT" sz="2400" b="1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Septintą dieną </a:t>
            </a:r>
            <a:r>
              <a:rPr lang="lt-LT" sz="24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turite apeiti miestą </a:t>
            </a:r>
            <a:r>
              <a:rPr lang="lt-LT" sz="2400" b="1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septynis kartus,</a:t>
            </a:r>
            <a:r>
              <a:rPr lang="lt-LT" sz="24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kunigams </a:t>
            </a:r>
            <a:r>
              <a:rPr lang="lt-LT" sz="2400" b="1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trimituojant.</a:t>
            </a:r>
            <a:r>
              <a:rPr lang="lt-LT" sz="24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Išgirdę ilgą trimito garsą, visi žmonės turi </a:t>
            </a:r>
            <a:r>
              <a:rPr lang="lt-LT" sz="2400" b="1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garsiai šaukti. </a:t>
            </a:r>
            <a:r>
              <a:rPr lang="lt-LT" sz="24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Tada sugrius miesto sienos, ir kiekvienas galės įsiveržti į miestą ten, kur stovi“ (</a:t>
            </a:r>
            <a:r>
              <a:rPr lang="lt-LT" sz="2400" b="1" i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Joz</a:t>
            </a:r>
            <a:r>
              <a:rPr lang="lt-LT" sz="2400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6, 2-5). </a:t>
            </a:r>
            <a:endParaRPr lang="lt-LT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510861" y="4777340"/>
            <a:ext cx="10796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Šita įstatymo knyga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teneatsitraukia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nuo tavo burnos, bet mąstyk apie ją dieną ir naktį, kad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tiksliai vykdytum viską, kas joje parašyta;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tada visa, ką bedarytum, klestės ir visur tau seksis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Joz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8).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536618" y="6198790"/>
            <a:ext cx="10938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Pasitikėk Viešpačiu visa širdimi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nesiremk savo supratimu (Pat 3, 5).</a:t>
            </a:r>
            <a:r>
              <a:rPr lang="lt-LT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2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365" y="257577"/>
            <a:ext cx="8270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TIKĖJIMAS LAUKIA DIEVO METO.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433588" y="942185"/>
            <a:ext cx="1142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buvo sugriauti Jericho mūrai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 septynių dienų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žygiavimo aplinkui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30).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473928" y="1930689"/>
            <a:ext cx="994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Viskam yra laikas,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metas kiekvienam įvykiui po dangumi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Ekl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3, 1).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59347" y="2693711"/>
            <a:ext cx="11157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Išmintingas žmogus žino,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kada ir kaip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elgtis. Kiekvienam dalykui yra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laikas ir sprendimas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Ekl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5-6).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472225" y="3788416"/>
            <a:ext cx="11157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Jozuė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įsakė tautai: „Jums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nevalia šaukti nė kalbėti,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iki aš jums pasakysiu: ‘Šaukite!’ Tada jūs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turėsite šaukti“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Joz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6, 10).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510862" y="4985944"/>
            <a:ext cx="10629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Tad nepameskite savo pasitikėjimo, už kurį skirtas didelis atlygis! </a:t>
            </a:r>
          </a:p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Taip,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reikia jums ištvermės,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kad, įvykdę Dievo valią, gautumėte, kas pažadėta. Nes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„dar trumpa, trumpa valandėlė,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ateis Tas, kuris turi ateiti, ir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neužtruks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10, 35-37).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lt-LT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tačiakampis 1"/>
          <p:cNvSpPr/>
          <p:nvPr/>
        </p:nvSpPr>
        <p:spPr>
          <a:xfrm>
            <a:off x="639652" y="658849"/>
            <a:ext cx="88907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Todėl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Jis ir gali visada išgelbėti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tuos, kurie per Jį eina prie Dievo, nes Jis amžinai gyvas, kad juos užtartų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7, 25).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665408" y="2439301"/>
            <a:ext cx="8542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 jūs esate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išgelbėti malone per tikėjimą,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tai ne iš jūsų – tai Dievo dovana, ir ne dėl darbų, kad kas nors nesigirtų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2, 8-9).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665407" y="4268101"/>
            <a:ext cx="85429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Nes Jis sako: „Aš išklausiau tave priimtinu metu ir išgelbėjimo dieną Aš padėjau tau“. Štai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dabar yra priimtinas metas,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štai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dabar išgelbėjimo diena!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(2 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6, 2).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8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417</Words>
  <Application>Microsoft Office PowerPoint</Application>
  <PresentationFormat>Plačiaekranė</PresentationFormat>
  <Paragraphs>27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40</cp:revision>
  <dcterms:created xsi:type="dcterms:W3CDTF">2017-09-28T13:50:31Z</dcterms:created>
  <dcterms:modified xsi:type="dcterms:W3CDTF">2017-09-28T18:56:56Z</dcterms:modified>
</cp:coreProperties>
</file>